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75"/>
    <p:restoredTop sz="94693"/>
  </p:normalViewPr>
  <p:slideViewPr>
    <p:cSldViewPr snapToGrid="0" snapToObjects="1">
      <p:cViewPr varScale="1">
        <p:scale>
          <a:sx n="113" d="100"/>
          <a:sy n="113" d="100"/>
        </p:scale>
        <p:origin x="176" y="7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jpe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4C3B041-91B1-0422-89B0-CFEF99F40D40}"/>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C3FCDBA3-7EA2-4779-A99E-42D0D28140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29DBC4AA-4D41-BA20-204C-BF8B7532A630}"/>
              </a:ext>
            </a:extLst>
          </p:cNvPr>
          <p:cNvSpPr>
            <a:spLocks noGrp="1"/>
          </p:cNvSpPr>
          <p:nvPr>
            <p:ph type="dt" sz="half" idx="10"/>
          </p:nvPr>
        </p:nvSpPr>
        <p:spPr/>
        <p:txBody>
          <a:bodyPr/>
          <a:lstStyle/>
          <a:p>
            <a:fld id="{4E80AB11-E68A-9347-A2C1-8DFB3D2A2E46}" type="datetimeFigureOut">
              <a:rPr lang="ru-RU" smtClean="0"/>
              <a:t>20.02.2023</a:t>
            </a:fld>
            <a:endParaRPr lang="ru-RU"/>
          </a:p>
        </p:txBody>
      </p:sp>
      <p:sp>
        <p:nvSpPr>
          <p:cNvPr id="5" name="Нижний колонтитул 4">
            <a:extLst>
              <a:ext uri="{FF2B5EF4-FFF2-40B4-BE49-F238E27FC236}">
                <a16:creationId xmlns:a16="http://schemas.microsoft.com/office/drawing/2014/main" id="{2CB1630C-42A6-B27B-B86A-5E252A113EE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03469493-D011-B1B0-16D0-2FFFB326A1A8}"/>
              </a:ext>
            </a:extLst>
          </p:cNvPr>
          <p:cNvSpPr>
            <a:spLocks noGrp="1"/>
          </p:cNvSpPr>
          <p:nvPr>
            <p:ph type="sldNum" sz="quarter" idx="12"/>
          </p:nvPr>
        </p:nvSpPr>
        <p:spPr/>
        <p:txBody>
          <a:bodyPr/>
          <a:lstStyle/>
          <a:p>
            <a:fld id="{8BED0494-09FA-4E49-97DF-E46FE4141F21}" type="slidenum">
              <a:rPr lang="ru-RU" smtClean="0"/>
              <a:t>‹#›</a:t>
            </a:fld>
            <a:endParaRPr lang="ru-RU"/>
          </a:p>
        </p:txBody>
      </p:sp>
    </p:spTree>
    <p:extLst>
      <p:ext uri="{BB962C8B-B14F-4D97-AF65-F5344CB8AC3E}">
        <p14:creationId xmlns:p14="http://schemas.microsoft.com/office/powerpoint/2010/main" val="1345074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9FA03B7-884C-9F3C-D512-7CBB9916C064}"/>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06D425F2-8DFF-80F8-6F98-2BE5ECDCEC80}"/>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0916D4F0-78F9-9F97-B810-4BA9EBC7AE5D}"/>
              </a:ext>
            </a:extLst>
          </p:cNvPr>
          <p:cNvSpPr>
            <a:spLocks noGrp="1"/>
          </p:cNvSpPr>
          <p:nvPr>
            <p:ph type="dt" sz="half" idx="10"/>
          </p:nvPr>
        </p:nvSpPr>
        <p:spPr/>
        <p:txBody>
          <a:bodyPr/>
          <a:lstStyle/>
          <a:p>
            <a:fld id="{4E80AB11-E68A-9347-A2C1-8DFB3D2A2E46}" type="datetimeFigureOut">
              <a:rPr lang="ru-RU" smtClean="0"/>
              <a:t>20.02.2023</a:t>
            </a:fld>
            <a:endParaRPr lang="ru-RU"/>
          </a:p>
        </p:txBody>
      </p:sp>
      <p:sp>
        <p:nvSpPr>
          <p:cNvPr id="5" name="Нижний колонтитул 4">
            <a:extLst>
              <a:ext uri="{FF2B5EF4-FFF2-40B4-BE49-F238E27FC236}">
                <a16:creationId xmlns:a16="http://schemas.microsoft.com/office/drawing/2014/main" id="{EF381F4A-314D-C70B-6398-B839017D734D}"/>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97FE5EAC-044C-D18E-EA0A-9A9AB27C7998}"/>
              </a:ext>
            </a:extLst>
          </p:cNvPr>
          <p:cNvSpPr>
            <a:spLocks noGrp="1"/>
          </p:cNvSpPr>
          <p:nvPr>
            <p:ph type="sldNum" sz="quarter" idx="12"/>
          </p:nvPr>
        </p:nvSpPr>
        <p:spPr/>
        <p:txBody>
          <a:bodyPr/>
          <a:lstStyle/>
          <a:p>
            <a:fld id="{8BED0494-09FA-4E49-97DF-E46FE4141F21}" type="slidenum">
              <a:rPr lang="ru-RU" smtClean="0"/>
              <a:t>‹#›</a:t>
            </a:fld>
            <a:endParaRPr lang="ru-RU"/>
          </a:p>
        </p:txBody>
      </p:sp>
    </p:spTree>
    <p:extLst>
      <p:ext uri="{BB962C8B-B14F-4D97-AF65-F5344CB8AC3E}">
        <p14:creationId xmlns:p14="http://schemas.microsoft.com/office/powerpoint/2010/main" val="27151842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7DC4D6A6-7303-F43F-326E-75413E323AB8}"/>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1004C085-57D0-8ADD-CD14-BC1E754896BE}"/>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87F0B5A9-F3FA-F7C9-C378-29F225190E48}"/>
              </a:ext>
            </a:extLst>
          </p:cNvPr>
          <p:cNvSpPr>
            <a:spLocks noGrp="1"/>
          </p:cNvSpPr>
          <p:nvPr>
            <p:ph type="dt" sz="half" idx="10"/>
          </p:nvPr>
        </p:nvSpPr>
        <p:spPr/>
        <p:txBody>
          <a:bodyPr/>
          <a:lstStyle/>
          <a:p>
            <a:fld id="{4E80AB11-E68A-9347-A2C1-8DFB3D2A2E46}" type="datetimeFigureOut">
              <a:rPr lang="ru-RU" smtClean="0"/>
              <a:t>20.02.2023</a:t>
            </a:fld>
            <a:endParaRPr lang="ru-RU"/>
          </a:p>
        </p:txBody>
      </p:sp>
      <p:sp>
        <p:nvSpPr>
          <p:cNvPr id="5" name="Нижний колонтитул 4">
            <a:extLst>
              <a:ext uri="{FF2B5EF4-FFF2-40B4-BE49-F238E27FC236}">
                <a16:creationId xmlns:a16="http://schemas.microsoft.com/office/drawing/2014/main" id="{9250DC3A-EBC7-5901-0A4E-39E44CB93416}"/>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48E9E36F-BE7C-B514-DA11-1A1B29ED8C3E}"/>
              </a:ext>
            </a:extLst>
          </p:cNvPr>
          <p:cNvSpPr>
            <a:spLocks noGrp="1"/>
          </p:cNvSpPr>
          <p:nvPr>
            <p:ph type="sldNum" sz="quarter" idx="12"/>
          </p:nvPr>
        </p:nvSpPr>
        <p:spPr/>
        <p:txBody>
          <a:bodyPr/>
          <a:lstStyle/>
          <a:p>
            <a:fld id="{8BED0494-09FA-4E49-97DF-E46FE4141F21}" type="slidenum">
              <a:rPr lang="ru-RU" smtClean="0"/>
              <a:t>‹#›</a:t>
            </a:fld>
            <a:endParaRPr lang="ru-RU"/>
          </a:p>
        </p:txBody>
      </p:sp>
    </p:spTree>
    <p:extLst>
      <p:ext uri="{BB962C8B-B14F-4D97-AF65-F5344CB8AC3E}">
        <p14:creationId xmlns:p14="http://schemas.microsoft.com/office/powerpoint/2010/main" val="19414206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568F028-565D-2342-49AA-F011E2F13709}"/>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359DB3D7-F9E9-B035-5F60-58267DD62ABF}"/>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9BDB9399-5E22-9AE9-30C7-49592C2B77B9}"/>
              </a:ext>
            </a:extLst>
          </p:cNvPr>
          <p:cNvSpPr>
            <a:spLocks noGrp="1"/>
          </p:cNvSpPr>
          <p:nvPr>
            <p:ph type="dt" sz="half" idx="10"/>
          </p:nvPr>
        </p:nvSpPr>
        <p:spPr/>
        <p:txBody>
          <a:bodyPr/>
          <a:lstStyle/>
          <a:p>
            <a:fld id="{4E80AB11-E68A-9347-A2C1-8DFB3D2A2E46}" type="datetimeFigureOut">
              <a:rPr lang="ru-RU" smtClean="0"/>
              <a:t>20.02.2023</a:t>
            </a:fld>
            <a:endParaRPr lang="ru-RU"/>
          </a:p>
        </p:txBody>
      </p:sp>
      <p:sp>
        <p:nvSpPr>
          <p:cNvPr id="5" name="Нижний колонтитул 4">
            <a:extLst>
              <a:ext uri="{FF2B5EF4-FFF2-40B4-BE49-F238E27FC236}">
                <a16:creationId xmlns:a16="http://schemas.microsoft.com/office/drawing/2014/main" id="{E022A1EF-FA0F-7727-41D8-EF3262038293}"/>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D5E3F87-C25E-96D5-8058-9BCDA3522579}"/>
              </a:ext>
            </a:extLst>
          </p:cNvPr>
          <p:cNvSpPr>
            <a:spLocks noGrp="1"/>
          </p:cNvSpPr>
          <p:nvPr>
            <p:ph type="sldNum" sz="quarter" idx="12"/>
          </p:nvPr>
        </p:nvSpPr>
        <p:spPr/>
        <p:txBody>
          <a:bodyPr/>
          <a:lstStyle/>
          <a:p>
            <a:fld id="{8BED0494-09FA-4E49-97DF-E46FE4141F21}" type="slidenum">
              <a:rPr lang="ru-RU" smtClean="0"/>
              <a:t>‹#›</a:t>
            </a:fld>
            <a:endParaRPr lang="ru-RU"/>
          </a:p>
        </p:txBody>
      </p:sp>
    </p:spTree>
    <p:extLst>
      <p:ext uri="{BB962C8B-B14F-4D97-AF65-F5344CB8AC3E}">
        <p14:creationId xmlns:p14="http://schemas.microsoft.com/office/powerpoint/2010/main" val="483273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DEDA0A7-1E47-3F7F-3F1E-EBE09428A31E}"/>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2652DFA3-7E0E-8A03-B287-9C27CA43C5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30F5538F-92C3-246E-88B5-1D3587A77E95}"/>
              </a:ext>
            </a:extLst>
          </p:cNvPr>
          <p:cNvSpPr>
            <a:spLocks noGrp="1"/>
          </p:cNvSpPr>
          <p:nvPr>
            <p:ph type="dt" sz="half" idx="10"/>
          </p:nvPr>
        </p:nvSpPr>
        <p:spPr/>
        <p:txBody>
          <a:bodyPr/>
          <a:lstStyle/>
          <a:p>
            <a:fld id="{4E80AB11-E68A-9347-A2C1-8DFB3D2A2E46}" type="datetimeFigureOut">
              <a:rPr lang="ru-RU" smtClean="0"/>
              <a:t>20.02.2023</a:t>
            </a:fld>
            <a:endParaRPr lang="ru-RU"/>
          </a:p>
        </p:txBody>
      </p:sp>
      <p:sp>
        <p:nvSpPr>
          <p:cNvPr id="5" name="Нижний колонтитул 4">
            <a:extLst>
              <a:ext uri="{FF2B5EF4-FFF2-40B4-BE49-F238E27FC236}">
                <a16:creationId xmlns:a16="http://schemas.microsoft.com/office/drawing/2014/main" id="{FF00D782-CA96-DCAD-F409-F89C7DDF482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8A88CA2E-08CB-8877-2F5B-2DBB3ECF0E47}"/>
              </a:ext>
            </a:extLst>
          </p:cNvPr>
          <p:cNvSpPr>
            <a:spLocks noGrp="1"/>
          </p:cNvSpPr>
          <p:nvPr>
            <p:ph type="sldNum" sz="quarter" idx="12"/>
          </p:nvPr>
        </p:nvSpPr>
        <p:spPr/>
        <p:txBody>
          <a:bodyPr/>
          <a:lstStyle/>
          <a:p>
            <a:fld id="{8BED0494-09FA-4E49-97DF-E46FE4141F21}" type="slidenum">
              <a:rPr lang="ru-RU" smtClean="0"/>
              <a:t>‹#›</a:t>
            </a:fld>
            <a:endParaRPr lang="ru-RU"/>
          </a:p>
        </p:txBody>
      </p:sp>
    </p:spTree>
    <p:extLst>
      <p:ext uri="{BB962C8B-B14F-4D97-AF65-F5344CB8AC3E}">
        <p14:creationId xmlns:p14="http://schemas.microsoft.com/office/powerpoint/2010/main" val="4260956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AD52635-965B-212C-36FE-54DB2459A51E}"/>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2C821DA2-963A-4D4B-FA49-CB4A5AB56FC5}"/>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CC609D8C-9EDD-0897-720E-6A41E1FFB4CE}"/>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A86E8790-3E9D-2449-7AF4-A3CD90D2E7ED}"/>
              </a:ext>
            </a:extLst>
          </p:cNvPr>
          <p:cNvSpPr>
            <a:spLocks noGrp="1"/>
          </p:cNvSpPr>
          <p:nvPr>
            <p:ph type="dt" sz="half" idx="10"/>
          </p:nvPr>
        </p:nvSpPr>
        <p:spPr/>
        <p:txBody>
          <a:bodyPr/>
          <a:lstStyle/>
          <a:p>
            <a:fld id="{4E80AB11-E68A-9347-A2C1-8DFB3D2A2E46}" type="datetimeFigureOut">
              <a:rPr lang="ru-RU" smtClean="0"/>
              <a:t>20.02.2023</a:t>
            </a:fld>
            <a:endParaRPr lang="ru-RU"/>
          </a:p>
        </p:txBody>
      </p:sp>
      <p:sp>
        <p:nvSpPr>
          <p:cNvPr id="6" name="Нижний колонтитул 5">
            <a:extLst>
              <a:ext uri="{FF2B5EF4-FFF2-40B4-BE49-F238E27FC236}">
                <a16:creationId xmlns:a16="http://schemas.microsoft.com/office/drawing/2014/main" id="{C047E627-E458-2932-ADB2-0EECD127B9A5}"/>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BBCB6148-1922-3B2E-E56D-1645E1FDD927}"/>
              </a:ext>
            </a:extLst>
          </p:cNvPr>
          <p:cNvSpPr>
            <a:spLocks noGrp="1"/>
          </p:cNvSpPr>
          <p:nvPr>
            <p:ph type="sldNum" sz="quarter" idx="12"/>
          </p:nvPr>
        </p:nvSpPr>
        <p:spPr/>
        <p:txBody>
          <a:bodyPr/>
          <a:lstStyle/>
          <a:p>
            <a:fld id="{8BED0494-09FA-4E49-97DF-E46FE4141F21}" type="slidenum">
              <a:rPr lang="ru-RU" smtClean="0"/>
              <a:t>‹#›</a:t>
            </a:fld>
            <a:endParaRPr lang="ru-RU"/>
          </a:p>
        </p:txBody>
      </p:sp>
    </p:spTree>
    <p:extLst>
      <p:ext uri="{BB962C8B-B14F-4D97-AF65-F5344CB8AC3E}">
        <p14:creationId xmlns:p14="http://schemas.microsoft.com/office/powerpoint/2010/main" val="656375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47F99EF-928A-5434-67B7-E9401C76378C}"/>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D67A6388-40DC-EAAA-546D-ADBC6288FB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C16C9E19-4CF2-82CE-8DAE-987790244A8D}"/>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002ECB18-2C8B-8149-71BA-637D8444E1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2B6D2A3D-C372-5170-8297-D0D81DC17E23}"/>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6B0D20F6-BAE6-BB83-F32B-2CDD43BFC93B}"/>
              </a:ext>
            </a:extLst>
          </p:cNvPr>
          <p:cNvSpPr>
            <a:spLocks noGrp="1"/>
          </p:cNvSpPr>
          <p:nvPr>
            <p:ph type="dt" sz="half" idx="10"/>
          </p:nvPr>
        </p:nvSpPr>
        <p:spPr/>
        <p:txBody>
          <a:bodyPr/>
          <a:lstStyle/>
          <a:p>
            <a:fld id="{4E80AB11-E68A-9347-A2C1-8DFB3D2A2E46}" type="datetimeFigureOut">
              <a:rPr lang="ru-RU" smtClean="0"/>
              <a:t>20.02.2023</a:t>
            </a:fld>
            <a:endParaRPr lang="ru-RU"/>
          </a:p>
        </p:txBody>
      </p:sp>
      <p:sp>
        <p:nvSpPr>
          <p:cNvPr id="8" name="Нижний колонтитул 7">
            <a:extLst>
              <a:ext uri="{FF2B5EF4-FFF2-40B4-BE49-F238E27FC236}">
                <a16:creationId xmlns:a16="http://schemas.microsoft.com/office/drawing/2014/main" id="{9C6E4A9B-AFEE-062B-3C52-BEB1E0CFCC5F}"/>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2B821F67-7738-056A-49CF-EF2BCEE91DD6}"/>
              </a:ext>
            </a:extLst>
          </p:cNvPr>
          <p:cNvSpPr>
            <a:spLocks noGrp="1"/>
          </p:cNvSpPr>
          <p:nvPr>
            <p:ph type="sldNum" sz="quarter" idx="12"/>
          </p:nvPr>
        </p:nvSpPr>
        <p:spPr/>
        <p:txBody>
          <a:bodyPr/>
          <a:lstStyle/>
          <a:p>
            <a:fld id="{8BED0494-09FA-4E49-97DF-E46FE4141F21}" type="slidenum">
              <a:rPr lang="ru-RU" smtClean="0"/>
              <a:t>‹#›</a:t>
            </a:fld>
            <a:endParaRPr lang="ru-RU"/>
          </a:p>
        </p:txBody>
      </p:sp>
    </p:spTree>
    <p:extLst>
      <p:ext uri="{BB962C8B-B14F-4D97-AF65-F5344CB8AC3E}">
        <p14:creationId xmlns:p14="http://schemas.microsoft.com/office/powerpoint/2010/main" val="698395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5BB9DBB-D838-F66E-12CD-C1DCFB38CFEA}"/>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7BFDAD3D-858E-5C7C-A330-B574BC086C7F}"/>
              </a:ext>
            </a:extLst>
          </p:cNvPr>
          <p:cNvSpPr>
            <a:spLocks noGrp="1"/>
          </p:cNvSpPr>
          <p:nvPr>
            <p:ph type="dt" sz="half" idx="10"/>
          </p:nvPr>
        </p:nvSpPr>
        <p:spPr/>
        <p:txBody>
          <a:bodyPr/>
          <a:lstStyle/>
          <a:p>
            <a:fld id="{4E80AB11-E68A-9347-A2C1-8DFB3D2A2E46}" type="datetimeFigureOut">
              <a:rPr lang="ru-RU" smtClean="0"/>
              <a:t>20.02.2023</a:t>
            </a:fld>
            <a:endParaRPr lang="ru-RU"/>
          </a:p>
        </p:txBody>
      </p:sp>
      <p:sp>
        <p:nvSpPr>
          <p:cNvPr id="4" name="Нижний колонтитул 3">
            <a:extLst>
              <a:ext uri="{FF2B5EF4-FFF2-40B4-BE49-F238E27FC236}">
                <a16:creationId xmlns:a16="http://schemas.microsoft.com/office/drawing/2014/main" id="{F6F9413B-4307-C1C2-E509-1DDF0C9E58B9}"/>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C11C5C55-678B-674E-5B5E-64C184693F2F}"/>
              </a:ext>
            </a:extLst>
          </p:cNvPr>
          <p:cNvSpPr>
            <a:spLocks noGrp="1"/>
          </p:cNvSpPr>
          <p:nvPr>
            <p:ph type="sldNum" sz="quarter" idx="12"/>
          </p:nvPr>
        </p:nvSpPr>
        <p:spPr/>
        <p:txBody>
          <a:bodyPr/>
          <a:lstStyle/>
          <a:p>
            <a:fld id="{8BED0494-09FA-4E49-97DF-E46FE4141F21}" type="slidenum">
              <a:rPr lang="ru-RU" smtClean="0"/>
              <a:t>‹#›</a:t>
            </a:fld>
            <a:endParaRPr lang="ru-RU"/>
          </a:p>
        </p:txBody>
      </p:sp>
    </p:spTree>
    <p:extLst>
      <p:ext uri="{BB962C8B-B14F-4D97-AF65-F5344CB8AC3E}">
        <p14:creationId xmlns:p14="http://schemas.microsoft.com/office/powerpoint/2010/main" val="2313869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E16E92BC-FEB8-EDA7-7A08-E786908BAD31}"/>
              </a:ext>
            </a:extLst>
          </p:cNvPr>
          <p:cNvSpPr>
            <a:spLocks noGrp="1"/>
          </p:cNvSpPr>
          <p:nvPr>
            <p:ph type="dt" sz="half" idx="10"/>
          </p:nvPr>
        </p:nvSpPr>
        <p:spPr/>
        <p:txBody>
          <a:bodyPr/>
          <a:lstStyle/>
          <a:p>
            <a:fld id="{4E80AB11-E68A-9347-A2C1-8DFB3D2A2E46}" type="datetimeFigureOut">
              <a:rPr lang="ru-RU" smtClean="0"/>
              <a:t>20.02.2023</a:t>
            </a:fld>
            <a:endParaRPr lang="ru-RU"/>
          </a:p>
        </p:txBody>
      </p:sp>
      <p:sp>
        <p:nvSpPr>
          <p:cNvPr id="3" name="Нижний колонтитул 2">
            <a:extLst>
              <a:ext uri="{FF2B5EF4-FFF2-40B4-BE49-F238E27FC236}">
                <a16:creationId xmlns:a16="http://schemas.microsoft.com/office/drawing/2014/main" id="{9B01A4E2-7DA2-77A3-9F94-9ED109E9AEE5}"/>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7CD5D70A-C82B-85FF-E15F-B7BF353CD462}"/>
              </a:ext>
            </a:extLst>
          </p:cNvPr>
          <p:cNvSpPr>
            <a:spLocks noGrp="1"/>
          </p:cNvSpPr>
          <p:nvPr>
            <p:ph type="sldNum" sz="quarter" idx="12"/>
          </p:nvPr>
        </p:nvSpPr>
        <p:spPr/>
        <p:txBody>
          <a:bodyPr/>
          <a:lstStyle/>
          <a:p>
            <a:fld id="{8BED0494-09FA-4E49-97DF-E46FE4141F21}" type="slidenum">
              <a:rPr lang="ru-RU" smtClean="0"/>
              <a:t>‹#›</a:t>
            </a:fld>
            <a:endParaRPr lang="ru-RU"/>
          </a:p>
        </p:txBody>
      </p:sp>
    </p:spTree>
    <p:extLst>
      <p:ext uri="{BB962C8B-B14F-4D97-AF65-F5344CB8AC3E}">
        <p14:creationId xmlns:p14="http://schemas.microsoft.com/office/powerpoint/2010/main" val="2549890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EA964E6-66EC-A12A-5E85-CC90A2ED52F8}"/>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4121265B-D194-220A-5F40-AAC05B976B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CCFF1567-4A7F-4489-F100-225EB85104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FB83B697-C86F-591E-842D-2D20F3060E6D}"/>
              </a:ext>
            </a:extLst>
          </p:cNvPr>
          <p:cNvSpPr>
            <a:spLocks noGrp="1"/>
          </p:cNvSpPr>
          <p:nvPr>
            <p:ph type="dt" sz="half" idx="10"/>
          </p:nvPr>
        </p:nvSpPr>
        <p:spPr/>
        <p:txBody>
          <a:bodyPr/>
          <a:lstStyle/>
          <a:p>
            <a:fld id="{4E80AB11-E68A-9347-A2C1-8DFB3D2A2E46}" type="datetimeFigureOut">
              <a:rPr lang="ru-RU" smtClean="0"/>
              <a:t>20.02.2023</a:t>
            </a:fld>
            <a:endParaRPr lang="ru-RU"/>
          </a:p>
        </p:txBody>
      </p:sp>
      <p:sp>
        <p:nvSpPr>
          <p:cNvPr id="6" name="Нижний колонтитул 5">
            <a:extLst>
              <a:ext uri="{FF2B5EF4-FFF2-40B4-BE49-F238E27FC236}">
                <a16:creationId xmlns:a16="http://schemas.microsoft.com/office/drawing/2014/main" id="{219A0D35-CC12-F594-E5FB-1D6267ABD527}"/>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BAC4DB17-4470-649A-251F-3567F41D411F}"/>
              </a:ext>
            </a:extLst>
          </p:cNvPr>
          <p:cNvSpPr>
            <a:spLocks noGrp="1"/>
          </p:cNvSpPr>
          <p:nvPr>
            <p:ph type="sldNum" sz="quarter" idx="12"/>
          </p:nvPr>
        </p:nvSpPr>
        <p:spPr/>
        <p:txBody>
          <a:bodyPr/>
          <a:lstStyle/>
          <a:p>
            <a:fld id="{8BED0494-09FA-4E49-97DF-E46FE4141F21}" type="slidenum">
              <a:rPr lang="ru-RU" smtClean="0"/>
              <a:t>‹#›</a:t>
            </a:fld>
            <a:endParaRPr lang="ru-RU"/>
          </a:p>
        </p:txBody>
      </p:sp>
    </p:spTree>
    <p:extLst>
      <p:ext uri="{BB962C8B-B14F-4D97-AF65-F5344CB8AC3E}">
        <p14:creationId xmlns:p14="http://schemas.microsoft.com/office/powerpoint/2010/main" val="463287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C82420F-399D-E0B4-8075-4B6D12F6C8B7}"/>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7E69ACF5-0195-A26F-B468-979FA4FBF34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FA80FAF1-278E-9FBB-7099-A2B6D94533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28E5E4A0-96DD-0E45-8367-4F9974C4FD3E}"/>
              </a:ext>
            </a:extLst>
          </p:cNvPr>
          <p:cNvSpPr>
            <a:spLocks noGrp="1"/>
          </p:cNvSpPr>
          <p:nvPr>
            <p:ph type="dt" sz="half" idx="10"/>
          </p:nvPr>
        </p:nvSpPr>
        <p:spPr/>
        <p:txBody>
          <a:bodyPr/>
          <a:lstStyle/>
          <a:p>
            <a:fld id="{4E80AB11-E68A-9347-A2C1-8DFB3D2A2E46}" type="datetimeFigureOut">
              <a:rPr lang="ru-RU" smtClean="0"/>
              <a:t>20.02.2023</a:t>
            </a:fld>
            <a:endParaRPr lang="ru-RU"/>
          </a:p>
        </p:txBody>
      </p:sp>
      <p:sp>
        <p:nvSpPr>
          <p:cNvPr id="6" name="Нижний колонтитул 5">
            <a:extLst>
              <a:ext uri="{FF2B5EF4-FFF2-40B4-BE49-F238E27FC236}">
                <a16:creationId xmlns:a16="http://schemas.microsoft.com/office/drawing/2014/main" id="{692554D6-DAD4-9097-9945-2989341B0734}"/>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74B38605-9C6D-9A74-8241-9485CCD297D8}"/>
              </a:ext>
            </a:extLst>
          </p:cNvPr>
          <p:cNvSpPr>
            <a:spLocks noGrp="1"/>
          </p:cNvSpPr>
          <p:nvPr>
            <p:ph type="sldNum" sz="quarter" idx="12"/>
          </p:nvPr>
        </p:nvSpPr>
        <p:spPr/>
        <p:txBody>
          <a:bodyPr/>
          <a:lstStyle/>
          <a:p>
            <a:fld id="{8BED0494-09FA-4E49-97DF-E46FE4141F21}" type="slidenum">
              <a:rPr lang="ru-RU" smtClean="0"/>
              <a:t>‹#›</a:t>
            </a:fld>
            <a:endParaRPr lang="ru-RU"/>
          </a:p>
        </p:txBody>
      </p:sp>
    </p:spTree>
    <p:extLst>
      <p:ext uri="{BB962C8B-B14F-4D97-AF65-F5344CB8AC3E}">
        <p14:creationId xmlns:p14="http://schemas.microsoft.com/office/powerpoint/2010/main" val="2247078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4444D92-3316-DEA2-8319-0085CD7731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D0871302-9C44-6155-F9AD-AA4FE3AD83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47893A36-7A69-295F-6194-8485F3F892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80AB11-E68A-9347-A2C1-8DFB3D2A2E46}" type="datetimeFigureOut">
              <a:rPr lang="ru-RU" smtClean="0"/>
              <a:t>20.02.2023</a:t>
            </a:fld>
            <a:endParaRPr lang="ru-RU"/>
          </a:p>
        </p:txBody>
      </p:sp>
      <p:sp>
        <p:nvSpPr>
          <p:cNvPr id="5" name="Нижний колонтитул 4">
            <a:extLst>
              <a:ext uri="{FF2B5EF4-FFF2-40B4-BE49-F238E27FC236}">
                <a16:creationId xmlns:a16="http://schemas.microsoft.com/office/drawing/2014/main" id="{4F5D7CE9-7A4E-7D10-5A66-6BBDB844A0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28A7F3A6-8433-0497-CC76-0B3C656419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ED0494-09FA-4E49-97DF-E46FE4141F21}" type="slidenum">
              <a:rPr lang="ru-RU" smtClean="0"/>
              <a:t>‹#›</a:t>
            </a:fld>
            <a:endParaRPr lang="ru-RU"/>
          </a:p>
        </p:txBody>
      </p:sp>
    </p:spTree>
    <p:extLst>
      <p:ext uri="{BB962C8B-B14F-4D97-AF65-F5344CB8AC3E}">
        <p14:creationId xmlns:p14="http://schemas.microsoft.com/office/powerpoint/2010/main" val="37177848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9A6D20F-CAB3-4724-B2DC-C569E91E8D50}"/>
              </a:ext>
            </a:extLst>
          </p:cNvPr>
          <p:cNvSpPr>
            <a:spLocks noGrp="1"/>
          </p:cNvSpPr>
          <p:nvPr>
            <p:ph type="ctrTitle"/>
          </p:nvPr>
        </p:nvSpPr>
        <p:spPr>
          <a:xfrm>
            <a:off x="1524000" y="609600"/>
            <a:ext cx="9144000" cy="2387600"/>
          </a:xfrm>
          <a:noFill/>
          <a:effectLst>
            <a:outerShdw blurRad="50800" dist="50800" dir="5400000" algn="ctr" rotWithShape="0">
              <a:srgbClr val="000000">
                <a:alpha val="29418"/>
              </a:srgbClr>
            </a:outerShdw>
          </a:effectLst>
        </p:spPr>
        <p:txBody>
          <a:bodyPr>
            <a:normAutofit fontScale="90000"/>
          </a:bodyPr>
          <a:lstStyle/>
          <a:p>
            <a:r>
              <a:rPr lang="en-US" dirty="0">
                <a:ln w="3175" cap="rnd" cmpd="sng">
                  <a:solidFill>
                    <a:schemeClr val="tx1">
                      <a:alpha val="43846"/>
                    </a:schemeClr>
                  </a:solidFill>
                </a:ln>
                <a:solidFill>
                  <a:schemeClr val="bg1"/>
                </a:solidFill>
                <a:effectLst>
                  <a:outerShdw blurRad="50800" dist="55254" dir="5400000" algn="ctr" rotWithShape="0">
                    <a:srgbClr val="000000">
                      <a:alpha val="97303"/>
                    </a:srgbClr>
                  </a:outerShdw>
                </a:effectLst>
              </a:rPr>
              <a:t>Spheres and directions of development of the IT industry: how to choose your own path?</a:t>
            </a:r>
            <a:endParaRPr lang="ru-RU" dirty="0">
              <a:ln w="3175" cap="rnd" cmpd="sng">
                <a:solidFill>
                  <a:schemeClr val="tx1">
                    <a:alpha val="43846"/>
                  </a:schemeClr>
                </a:solidFill>
              </a:ln>
              <a:solidFill>
                <a:schemeClr val="bg1"/>
              </a:solidFill>
              <a:effectLst>
                <a:outerShdw blurRad="50800" dist="55254" dir="5400000" algn="ctr" rotWithShape="0">
                  <a:srgbClr val="000000">
                    <a:alpha val="97303"/>
                  </a:srgbClr>
                </a:outerShdw>
              </a:effectLst>
            </a:endParaRPr>
          </a:p>
        </p:txBody>
      </p:sp>
    </p:spTree>
    <p:extLst>
      <p:ext uri="{BB962C8B-B14F-4D97-AF65-F5344CB8AC3E}">
        <p14:creationId xmlns:p14="http://schemas.microsoft.com/office/powerpoint/2010/main" val="57386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6B751C2-2CA8-93AE-7BEB-0B0BE4A16CE4}"/>
              </a:ext>
            </a:extLst>
          </p:cNvPr>
          <p:cNvSpPr>
            <a:spLocks noGrp="1"/>
          </p:cNvSpPr>
          <p:nvPr>
            <p:ph type="title"/>
          </p:nvPr>
        </p:nvSpPr>
        <p:spPr>
          <a:xfrm>
            <a:off x="273756" y="139348"/>
            <a:ext cx="10515600" cy="1325563"/>
          </a:xfrm>
        </p:spPr>
        <p:txBody>
          <a:bodyPr/>
          <a:lstStyle/>
          <a:p>
            <a:r>
              <a:rPr lang="en-US" b="0" i="0" dirty="0">
                <a:solidFill>
                  <a:schemeClr val="bg1"/>
                </a:solidFill>
                <a:effectLst/>
                <a:latin typeface="Söhne"/>
              </a:rPr>
              <a:t>Identify your interests</a:t>
            </a:r>
            <a:endParaRPr lang="ru-RU" dirty="0">
              <a:solidFill>
                <a:schemeClr val="bg1"/>
              </a:solidFill>
            </a:endParaRPr>
          </a:p>
        </p:txBody>
      </p:sp>
      <p:sp>
        <p:nvSpPr>
          <p:cNvPr id="3" name="Объект 2">
            <a:extLst>
              <a:ext uri="{FF2B5EF4-FFF2-40B4-BE49-F238E27FC236}">
                <a16:creationId xmlns:a16="http://schemas.microsoft.com/office/drawing/2014/main" id="{F68C478D-215A-0078-3E38-02A84D415C3E}"/>
              </a:ext>
            </a:extLst>
          </p:cNvPr>
          <p:cNvSpPr>
            <a:spLocks noGrp="1"/>
          </p:cNvSpPr>
          <p:nvPr>
            <p:ph idx="1"/>
          </p:nvPr>
        </p:nvSpPr>
        <p:spPr>
          <a:xfrm>
            <a:off x="273756" y="3756022"/>
            <a:ext cx="3880556" cy="2396422"/>
          </a:xfrm>
        </p:spPr>
        <p:txBody>
          <a:bodyPr>
            <a:normAutofit fontScale="92500" lnSpcReduction="10000"/>
          </a:bodyPr>
          <a:lstStyle/>
          <a:p>
            <a:pPr marL="0" indent="0">
              <a:buNone/>
            </a:pPr>
            <a:r>
              <a:rPr lang="en-US" b="0" i="0" dirty="0">
                <a:solidFill>
                  <a:schemeClr val="bg1"/>
                </a:solidFill>
                <a:effectLst>
                  <a:outerShdw blurRad="50800" dist="50800" dir="5400000" algn="ctr" rotWithShape="0">
                    <a:srgbClr val="000000"/>
                  </a:outerShdw>
                </a:effectLst>
                <a:latin typeface="Söhne"/>
              </a:rPr>
              <a:t>The first step is to explore the different areas of IT and identify the ones that interest you the most. The IT industry is vast and diverse, so there are many different areas to consider. </a:t>
            </a:r>
            <a:endParaRPr lang="ru-RU" dirty="0">
              <a:solidFill>
                <a:schemeClr val="bg1"/>
              </a:solidFill>
              <a:effectLst>
                <a:outerShdw blurRad="50800" dist="50800" dir="5400000" algn="ctr" rotWithShape="0">
                  <a:srgbClr val="000000"/>
                </a:outerShdw>
              </a:effectLst>
            </a:endParaRPr>
          </a:p>
        </p:txBody>
      </p:sp>
    </p:spTree>
    <p:extLst>
      <p:ext uri="{BB962C8B-B14F-4D97-AF65-F5344CB8AC3E}">
        <p14:creationId xmlns:p14="http://schemas.microsoft.com/office/powerpoint/2010/main" val="679596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299DE99-55A8-B168-29C5-B56E9037807F}"/>
              </a:ext>
            </a:extLst>
          </p:cNvPr>
          <p:cNvSpPr>
            <a:spLocks noGrp="1"/>
          </p:cNvSpPr>
          <p:nvPr>
            <p:ph type="title"/>
          </p:nvPr>
        </p:nvSpPr>
        <p:spPr/>
        <p:txBody>
          <a:bodyPr/>
          <a:lstStyle/>
          <a:p>
            <a:r>
              <a:rPr lang="en-US" b="0" i="0" dirty="0">
                <a:solidFill>
                  <a:schemeClr val="bg1"/>
                </a:solidFill>
                <a:effectLst/>
                <a:latin typeface="Söhne"/>
              </a:rPr>
              <a:t>Research the market</a:t>
            </a:r>
            <a:endParaRPr lang="ru-RU" dirty="0">
              <a:solidFill>
                <a:schemeClr val="bg1"/>
              </a:solidFill>
            </a:endParaRPr>
          </a:p>
        </p:txBody>
      </p:sp>
      <p:sp>
        <p:nvSpPr>
          <p:cNvPr id="3" name="Объект 2">
            <a:extLst>
              <a:ext uri="{FF2B5EF4-FFF2-40B4-BE49-F238E27FC236}">
                <a16:creationId xmlns:a16="http://schemas.microsoft.com/office/drawing/2014/main" id="{769038F7-F910-D426-312D-F36157B3E59E}"/>
              </a:ext>
            </a:extLst>
          </p:cNvPr>
          <p:cNvSpPr>
            <a:spLocks noGrp="1"/>
          </p:cNvSpPr>
          <p:nvPr>
            <p:ph idx="1"/>
          </p:nvPr>
        </p:nvSpPr>
        <p:spPr>
          <a:xfrm>
            <a:off x="838200" y="1825625"/>
            <a:ext cx="4309533" cy="4351338"/>
          </a:xfrm>
        </p:spPr>
        <p:txBody>
          <a:bodyPr/>
          <a:lstStyle/>
          <a:p>
            <a:pPr marL="0" indent="0">
              <a:buNone/>
            </a:pPr>
            <a:r>
              <a:rPr lang="en-US" b="0" i="0" dirty="0">
                <a:solidFill>
                  <a:schemeClr val="bg1"/>
                </a:solidFill>
                <a:effectLst/>
                <a:latin typeface="Söhne"/>
              </a:rPr>
              <a:t>Once you've identified your areas of interest, it's essential to research the current job market and determine which areas are in high demand</a:t>
            </a:r>
            <a:endParaRPr lang="ru-RU" dirty="0">
              <a:solidFill>
                <a:schemeClr val="bg1"/>
              </a:solidFill>
            </a:endParaRPr>
          </a:p>
        </p:txBody>
      </p:sp>
      <p:pic>
        <p:nvPicPr>
          <p:cNvPr id="1026" name="Picture 2">
            <a:extLst>
              <a:ext uri="{FF2B5EF4-FFF2-40B4-BE49-F238E27FC236}">
                <a16:creationId xmlns:a16="http://schemas.microsoft.com/office/drawing/2014/main" id="{D26D317C-EB7D-7877-0720-3AD6BB6912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14298" y="1535818"/>
            <a:ext cx="6160366"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3736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6F3BA38-969F-A4B0-EA60-ED55CF13ECE2}"/>
              </a:ext>
            </a:extLst>
          </p:cNvPr>
          <p:cNvSpPr>
            <a:spLocks noGrp="1"/>
          </p:cNvSpPr>
          <p:nvPr>
            <p:ph type="title"/>
          </p:nvPr>
        </p:nvSpPr>
        <p:spPr/>
        <p:txBody>
          <a:bodyPr/>
          <a:lstStyle/>
          <a:p>
            <a:r>
              <a:rPr lang="en-US" b="0" i="0" dirty="0">
                <a:solidFill>
                  <a:srgbClr val="D1D5DB"/>
                </a:solidFill>
                <a:effectLst/>
                <a:latin typeface="Söhne"/>
              </a:rPr>
              <a:t>Consider your skills</a:t>
            </a:r>
            <a:endParaRPr lang="ru-RU" dirty="0"/>
          </a:p>
        </p:txBody>
      </p:sp>
      <p:sp>
        <p:nvSpPr>
          <p:cNvPr id="3" name="Объект 2">
            <a:extLst>
              <a:ext uri="{FF2B5EF4-FFF2-40B4-BE49-F238E27FC236}">
                <a16:creationId xmlns:a16="http://schemas.microsoft.com/office/drawing/2014/main" id="{1E44894C-5E4A-64B7-97C6-82C958DC7C66}"/>
              </a:ext>
            </a:extLst>
          </p:cNvPr>
          <p:cNvSpPr>
            <a:spLocks noGrp="1"/>
          </p:cNvSpPr>
          <p:nvPr>
            <p:ph idx="1"/>
          </p:nvPr>
        </p:nvSpPr>
        <p:spPr>
          <a:xfrm>
            <a:off x="838200" y="1825625"/>
            <a:ext cx="4862689" cy="4351338"/>
          </a:xfrm>
        </p:spPr>
        <p:txBody>
          <a:bodyPr/>
          <a:lstStyle/>
          <a:p>
            <a:pPr marL="0" indent="0">
              <a:buNone/>
            </a:pPr>
            <a:r>
              <a:rPr lang="en-US" b="0" i="0" dirty="0">
                <a:solidFill>
                  <a:srgbClr val="D1D5DB"/>
                </a:solidFill>
                <a:effectLst/>
                <a:latin typeface="Söhne"/>
              </a:rPr>
              <a:t>In addition to your interests, you should also consider your existing skills and how they can be applied to different areas of IT. </a:t>
            </a:r>
            <a:endParaRPr lang="ru-RU" dirty="0"/>
          </a:p>
        </p:txBody>
      </p:sp>
      <p:pic>
        <p:nvPicPr>
          <p:cNvPr id="2052" name="Picture 4">
            <a:extLst>
              <a:ext uri="{FF2B5EF4-FFF2-40B4-BE49-F238E27FC236}">
                <a16:creationId xmlns:a16="http://schemas.microsoft.com/office/drawing/2014/main" id="{85551A43-D2B3-755D-D025-A5894869E8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6572" y="2099733"/>
            <a:ext cx="5806560" cy="38320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4233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334A594-655A-2837-EA77-2CEE9E282DD8}"/>
              </a:ext>
            </a:extLst>
          </p:cNvPr>
          <p:cNvSpPr>
            <a:spLocks noGrp="1"/>
          </p:cNvSpPr>
          <p:nvPr>
            <p:ph type="title"/>
          </p:nvPr>
        </p:nvSpPr>
        <p:spPr/>
        <p:txBody>
          <a:bodyPr/>
          <a:lstStyle/>
          <a:p>
            <a:r>
              <a:rPr lang="en-US" b="0" i="0" dirty="0">
                <a:solidFill>
                  <a:srgbClr val="D1D5DB"/>
                </a:solidFill>
                <a:effectLst/>
                <a:latin typeface="Söhne"/>
              </a:rPr>
              <a:t>Seek advice from professionals</a:t>
            </a:r>
            <a:endParaRPr lang="ru-RU" dirty="0"/>
          </a:p>
        </p:txBody>
      </p:sp>
      <p:sp>
        <p:nvSpPr>
          <p:cNvPr id="3" name="Объект 2">
            <a:extLst>
              <a:ext uri="{FF2B5EF4-FFF2-40B4-BE49-F238E27FC236}">
                <a16:creationId xmlns:a16="http://schemas.microsoft.com/office/drawing/2014/main" id="{B20B62FB-9858-A0FA-CE68-719C494A0BAB}"/>
              </a:ext>
            </a:extLst>
          </p:cNvPr>
          <p:cNvSpPr>
            <a:spLocks noGrp="1"/>
          </p:cNvSpPr>
          <p:nvPr>
            <p:ph idx="1"/>
          </p:nvPr>
        </p:nvSpPr>
        <p:spPr>
          <a:xfrm>
            <a:off x="838200" y="1825625"/>
            <a:ext cx="4907844" cy="4351338"/>
          </a:xfrm>
        </p:spPr>
        <p:txBody>
          <a:bodyPr/>
          <a:lstStyle/>
          <a:p>
            <a:pPr marL="0" indent="0">
              <a:buNone/>
            </a:pPr>
            <a:r>
              <a:rPr lang="en-US" b="0" i="0" dirty="0">
                <a:solidFill>
                  <a:srgbClr val="D1D5DB"/>
                </a:solidFill>
                <a:effectLst/>
                <a:latin typeface="Söhne"/>
              </a:rPr>
              <a:t>Talking to professionals in the IT industry is an excellent way to gain insight into different career paths and identify areas of growth and development. </a:t>
            </a:r>
            <a:endParaRPr lang="ru-RU" dirty="0"/>
          </a:p>
        </p:txBody>
      </p:sp>
      <p:pic>
        <p:nvPicPr>
          <p:cNvPr id="3074" name="Picture 2">
            <a:extLst>
              <a:ext uri="{FF2B5EF4-FFF2-40B4-BE49-F238E27FC236}">
                <a16:creationId xmlns:a16="http://schemas.microsoft.com/office/drawing/2014/main" id="{7F573B7E-8C08-BCEE-B7FD-E3ED0D25FC3C}"/>
              </a:ext>
            </a:extLst>
          </p:cNvPr>
          <p:cNvPicPr>
            <a:picLocks noChangeAspect="1" noChangeArrowheads="1"/>
          </p:cNvPicPr>
          <p:nvPr/>
        </p:nvPicPr>
        <p:blipFill>
          <a:blip r:embed="rId2">
            <a:clrChange>
              <a:clrFrom>
                <a:srgbClr val="FEFEFE"/>
              </a:clrFrom>
              <a:clrTo>
                <a:srgbClr val="FEFEFE">
                  <a:alpha val="0"/>
                </a:srgbClr>
              </a:clrTo>
            </a:clrChange>
            <a:extLst>
              <a:ext uri="{28A0092B-C50C-407E-A947-70E740481C1C}">
                <a14:useLocalDpi xmlns:a14="http://schemas.microsoft.com/office/drawing/2010/main" val="0"/>
              </a:ext>
            </a:extLst>
          </a:blip>
          <a:srcRect/>
          <a:stretch>
            <a:fillRect/>
          </a:stretch>
        </p:blipFill>
        <p:spPr bwMode="auto">
          <a:xfrm>
            <a:off x="5330470" y="1952979"/>
            <a:ext cx="7478185" cy="4985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52597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1988B76-880F-A286-5100-22AAC4776E43}"/>
              </a:ext>
            </a:extLst>
          </p:cNvPr>
          <p:cNvSpPr>
            <a:spLocks noGrp="1"/>
          </p:cNvSpPr>
          <p:nvPr>
            <p:ph type="title"/>
          </p:nvPr>
        </p:nvSpPr>
        <p:spPr/>
        <p:txBody>
          <a:bodyPr/>
          <a:lstStyle/>
          <a:p>
            <a:r>
              <a:rPr lang="en-US" b="0" i="0" dirty="0">
                <a:solidFill>
                  <a:srgbClr val="D1D5DB"/>
                </a:solidFill>
                <a:effectLst/>
                <a:latin typeface="Söhne"/>
              </a:rPr>
              <a:t>Learn new skills</a:t>
            </a:r>
            <a:endParaRPr lang="ru-RU" dirty="0"/>
          </a:p>
        </p:txBody>
      </p:sp>
      <p:sp>
        <p:nvSpPr>
          <p:cNvPr id="3" name="Объект 2">
            <a:extLst>
              <a:ext uri="{FF2B5EF4-FFF2-40B4-BE49-F238E27FC236}">
                <a16:creationId xmlns:a16="http://schemas.microsoft.com/office/drawing/2014/main" id="{34CE45E2-962C-78EF-8D83-A198D123E0D5}"/>
              </a:ext>
            </a:extLst>
          </p:cNvPr>
          <p:cNvSpPr>
            <a:spLocks noGrp="1"/>
          </p:cNvSpPr>
          <p:nvPr>
            <p:ph idx="1"/>
          </p:nvPr>
        </p:nvSpPr>
        <p:spPr>
          <a:xfrm>
            <a:off x="838200" y="1825625"/>
            <a:ext cx="4332111" cy="4351338"/>
          </a:xfrm>
        </p:spPr>
        <p:txBody>
          <a:bodyPr/>
          <a:lstStyle/>
          <a:p>
            <a:pPr marL="0" indent="0">
              <a:buNone/>
            </a:pPr>
            <a:r>
              <a:rPr lang="en-US" b="0" i="0" dirty="0">
                <a:solidFill>
                  <a:srgbClr val="D1D5DB"/>
                </a:solidFill>
                <a:effectLst/>
                <a:latin typeface="Söhne"/>
              </a:rPr>
              <a:t>Once you've identified your areas of interest and skills, it's time to start learning new skills and building your knowledge base.</a:t>
            </a:r>
            <a:endParaRPr lang="ru-RU" dirty="0"/>
          </a:p>
        </p:txBody>
      </p:sp>
      <p:pic>
        <p:nvPicPr>
          <p:cNvPr id="10" name="Рисунок 9">
            <a:extLst>
              <a:ext uri="{FF2B5EF4-FFF2-40B4-BE49-F238E27FC236}">
                <a16:creationId xmlns:a16="http://schemas.microsoft.com/office/drawing/2014/main" id="{93D35C58-EC16-D091-E81C-7ED0FE1FC209}"/>
              </a:ext>
            </a:extLst>
          </p:cNvPr>
          <p:cNvPicPr>
            <a:picLocks noChangeAspect="1"/>
          </p:cNvPicPr>
          <p:nvPr/>
        </p:nvPicPr>
        <p:blipFill>
          <a:blip r:embed="rId2"/>
          <a:stretch>
            <a:fillRect/>
          </a:stretch>
        </p:blipFill>
        <p:spPr>
          <a:xfrm>
            <a:off x="6519828" y="609600"/>
            <a:ext cx="4391672" cy="5638800"/>
          </a:xfrm>
          <a:prstGeom prst="rect">
            <a:avLst/>
          </a:prstGeom>
        </p:spPr>
      </p:pic>
    </p:spTree>
    <p:extLst>
      <p:ext uri="{BB962C8B-B14F-4D97-AF65-F5344CB8AC3E}">
        <p14:creationId xmlns:p14="http://schemas.microsoft.com/office/powerpoint/2010/main" val="23718358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06344CD-F71E-EEB8-4D9E-EDB668511D27}"/>
              </a:ext>
            </a:extLst>
          </p:cNvPr>
          <p:cNvSpPr>
            <a:spLocks noGrp="1"/>
          </p:cNvSpPr>
          <p:nvPr>
            <p:ph type="title"/>
          </p:nvPr>
        </p:nvSpPr>
        <p:spPr>
          <a:xfrm>
            <a:off x="838200" y="1019881"/>
            <a:ext cx="10515600" cy="2852208"/>
          </a:xfrm>
        </p:spPr>
        <p:txBody>
          <a:bodyPr/>
          <a:lstStyle/>
          <a:p>
            <a:pPr algn="ctr"/>
            <a:r>
              <a:rPr lang="en-US" b="0" i="0" dirty="0">
                <a:solidFill>
                  <a:srgbClr val="E0DBD3"/>
                </a:solidFill>
                <a:effectLst/>
                <a:latin typeface="Helvetica" pitchFamily="2" charset="0"/>
              </a:rPr>
              <a:t>Thank you for your attention</a:t>
            </a:r>
            <a:br>
              <a:rPr lang="en-US" b="0" i="0" dirty="0">
                <a:solidFill>
                  <a:srgbClr val="E0DBD3"/>
                </a:solidFill>
                <a:effectLst/>
                <a:latin typeface="Helvetica" pitchFamily="2" charset="0"/>
              </a:rPr>
            </a:br>
            <a:br>
              <a:rPr lang="ru-RU" b="0" i="0" dirty="0">
                <a:solidFill>
                  <a:srgbClr val="E0DBD3"/>
                </a:solidFill>
                <a:effectLst/>
                <a:latin typeface="Helvetica" pitchFamily="2" charset="0"/>
              </a:rPr>
            </a:br>
            <a:r>
              <a:rPr lang="en-US" b="0" i="0" dirty="0">
                <a:solidFill>
                  <a:srgbClr val="E0DBD3"/>
                </a:solidFill>
                <a:effectLst/>
                <a:latin typeface="Helvetica" pitchFamily="2" charset="0"/>
              </a:rPr>
              <a:t>Any questions? </a:t>
            </a:r>
            <a:endParaRPr lang="ru-RU" dirty="0"/>
          </a:p>
        </p:txBody>
      </p:sp>
    </p:spTree>
    <p:extLst>
      <p:ext uri="{BB962C8B-B14F-4D97-AF65-F5344CB8AC3E}">
        <p14:creationId xmlns:p14="http://schemas.microsoft.com/office/powerpoint/2010/main" val="20922851"/>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203</TotalTime>
  <Words>179</Words>
  <Application>Microsoft Macintosh PowerPoint</Application>
  <PresentationFormat>Широкоэкранный</PresentationFormat>
  <Paragraphs>12</Paragraphs>
  <Slides>7</Slides>
  <Notes>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7</vt:i4>
      </vt:variant>
    </vt:vector>
  </HeadingPairs>
  <TitlesOfParts>
    <vt:vector size="13" baseType="lpstr">
      <vt:lpstr>Arial</vt:lpstr>
      <vt:lpstr>Calibri</vt:lpstr>
      <vt:lpstr>Calibri Light</vt:lpstr>
      <vt:lpstr>Helvetica</vt:lpstr>
      <vt:lpstr>Söhne</vt:lpstr>
      <vt:lpstr>Тема Office</vt:lpstr>
      <vt:lpstr>Spheres and directions of development of the IT industry: how to choose your own path?</vt:lpstr>
      <vt:lpstr>Identify your interests</vt:lpstr>
      <vt:lpstr>Research the market</vt:lpstr>
      <vt:lpstr>Consider your skills</vt:lpstr>
      <vt:lpstr>Seek advice from professionals</vt:lpstr>
      <vt:lpstr>Learn new skills</vt:lpstr>
      <vt:lpstr>Thank you for your attention  Any questions?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Spheres and directions of development of the IT industry: how to choose your own path?</dc:title>
  <dc:creator>Андрей Плютто</dc:creator>
  <cp:lastModifiedBy>Андрей Плютто</cp:lastModifiedBy>
  <cp:revision>1</cp:revision>
  <dcterms:created xsi:type="dcterms:W3CDTF">2023-02-20T16:24:05Z</dcterms:created>
  <dcterms:modified xsi:type="dcterms:W3CDTF">2023-02-20T19:47:14Z</dcterms:modified>
</cp:coreProperties>
</file>

<file path=docProps/thumbnail.jpeg>
</file>